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62" r:id="rId6"/>
    <p:sldId id="261" r:id="rId7"/>
    <p:sldId id="263" r:id="rId8"/>
    <p:sldId id="264" r:id="rId9"/>
    <p:sldId id="265" r:id="rId10"/>
    <p:sldId id="266" r:id="rId11"/>
    <p:sldId id="267" r:id="rId12"/>
  </p:sldIdLst>
  <p:sldSz cx="9144000" cy="5143500" type="screen16x9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73">
          <p15:clr>
            <a:srgbClr val="A4A3A4"/>
          </p15:clr>
        </p15:guide>
        <p15:guide id="3" pos="5488">
          <p15:clr>
            <a:srgbClr val="A4A3A4"/>
          </p15:clr>
        </p15:guide>
        <p15:guide id="4" pos="27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66A954C-F130-4B6F-B1D8-5291B0A54FA0}" v="1" dt="2021-03-23T07:14:06.8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1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47" y="77"/>
      </p:cViewPr>
      <p:guideLst>
        <p:guide orient="horz" pos="1620"/>
        <p:guide orient="horz" pos="373"/>
        <p:guide pos="5488"/>
        <p:guide pos="2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ssandro" userId="6b2b6d4c-523f-4bc2-ae08-da969773d2a1" providerId="ADAL" clId="{C66A954C-F130-4B6F-B1D8-5291B0A54FA0}"/>
    <pc:docChg chg="undo custSel addSld delSld modSld">
      <pc:chgData name="Alessandro" userId="6b2b6d4c-523f-4bc2-ae08-da969773d2a1" providerId="ADAL" clId="{C66A954C-F130-4B6F-B1D8-5291B0A54FA0}" dt="2021-03-23T07:43:43.970" v="20" actId="47"/>
      <pc:docMkLst>
        <pc:docMk/>
      </pc:docMkLst>
      <pc:sldChg chg="addSp delSp modSp mod">
        <pc:chgData name="Alessandro" userId="6b2b6d4c-523f-4bc2-ae08-da969773d2a1" providerId="ADAL" clId="{C66A954C-F130-4B6F-B1D8-5291B0A54FA0}" dt="2021-03-23T07:14:22.413" v="8" actId="14100"/>
        <pc:sldMkLst>
          <pc:docMk/>
          <pc:sldMk cId="1995822581" sldId="258"/>
        </pc:sldMkLst>
        <pc:spChg chg="add del mod">
          <ac:chgData name="Alessandro" userId="6b2b6d4c-523f-4bc2-ae08-da969773d2a1" providerId="ADAL" clId="{C66A954C-F130-4B6F-B1D8-5291B0A54FA0}" dt="2021-03-23T07:13:11.861" v="3" actId="22"/>
          <ac:spMkLst>
            <pc:docMk/>
            <pc:sldMk cId="1995822581" sldId="258"/>
            <ac:spMk id="10" creationId="{AAEEAFDB-1480-4009-9A2D-E6519C71ED5E}"/>
          </ac:spMkLst>
        </pc:spChg>
        <pc:spChg chg="del">
          <ac:chgData name="Alessandro" userId="6b2b6d4c-523f-4bc2-ae08-da969773d2a1" providerId="ADAL" clId="{C66A954C-F130-4B6F-B1D8-5291B0A54FA0}" dt="2021-03-23T07:13:20.440" v="4" actId="478"/>
          <ac:spMkLst>
            <pc:docMk/>
            <pc:sldMk cId="1995822581" sldId="258"/>
            <ac:spMk id="11" creationId="{B218BF31-B620-4C33-89AB-966616282F2D}"/>
          </ac:spMkLst>
        </pc:spChg>
        <pc:spChg chg="add mod">
          <ac:chgData name="Alessandro" userId="6b2b6d4c-523f-4bc2-ae08-da969773d2a1" providerId="ADAL" clId="{C66A954C-F130-4B6F-B1D8-5291B0A54FA0}" dt="2021-03-23T07:14:22.413" v="8" actId="14100"/>
          <ac:spMkLst>
            <pc:docMk/>
            <pc:sldMk cId="1995822581" sldId="258"/>
            <ac:spMk id="12" creationId="{1CA1D44E-8087-4C03-956D-34CB97C76D14}"/>
          </ac:spMkLst>
        </pc:spChg>
      </pc:sldChg>
      <pc:sldChg chg="add del">
        <pc:chgData name="Alessandro" userId="6b2b6d4c-523f-4bc2-ae08-da969773d2a1" providerId="ADAL" clId="{C66A954C-F130-4B6F-B1D8-5291B0A54FA0}" dt="2021-03-23T07:40:22.516" v="15" actId="47"/>
        <pc:sldMkLst>
          <pc:docMk/>
          <pc:sldMk cId="3528458008" sldId="261"/>
        </pc:sldMkLst>
      </pc:sldChg>
      <pc:sldChg chg="add del">
        <pc:chgData name="Alessandro" userId="6b2b6d4c-523f-4bc2-ae08-da969773d2a1" providerId="ADAL" clId="{C66A954C-F130-4B6F-B1D8-5291B0A54FA0}" dt="2021-03-23T07:40:22.997" v="16" actId="47"/>
        <pc:sldMkLst>
          <pc:docMk/>
          <pc:sldMk cId="863383866" sldId="263"/>
        </pc:sldMkLst>
      </pc:sldChg>
      <pc:sldChg chg="add del">
        <pc:chgData name="Alessandro" userId="6b2b6d4c-523f-4bc2-ae08-da969773d2a1" providerId="ADAL" clId="{C66A954C-F130-4B6F-B1D8-5291B0A54FA0}" dt="2021-03-23T07:40:23.574" v="17" actId="47"/>
        <pc:sldMkLst>
          <pc:docMk/>
          <pc:sldMk cId="1857028242" sldId="264"/>
        </pc:sldMkLst>
      </pc:sldChg>
      <pc:sldChg chg="add del">
        <pc:chgData name="Alessandro" userId="6b2b6d4c-523f-4bc2-ae08-da969773d2a1" providerId="ADAL" clId="{C66A954C-F130-4B6F-B1D8-5291B0A54FA0}" dt="2021-03-23T07:40:23.936" v="18" actId="47"/>
        <pc:sldMkLst>
          <pc:docMk/>
          <pc:sldMk cId="700126446" sldId="265"/>
        </pc:sldMkLst>
      </pc:sldChg>
      <pc:sldChg chg="add del">
        <pc:chgData name="Alessandro" userId="6b2b6d4c-523f-4bc2-ae08-da969773d2a1" providerId="ADAL" clId="{C66A954C-F130-4B6F-B1D8-5291B0A54FA0}" dt="2021-03-23T07:43:43.559" v="19" actId="47"/>
        <pc:sldMkLst>
          <pc:docMk/>
          <pc:sldMk cId="1358020142" sldId="266"/>
        </pc:sldMkLst>
      </pc:sldChg>
      <pc:sldChg chg="add del">
        <pc:chgData name="Alessandro" userId="6b2b6d4c-523f-4bc2-ae08-da969773d2a1" providerId="ADAL" clId="{C66A954C-F130-4B6F-B1D8-5291B0A54FA0}" dt="2021-03-23T07:43:43.970" v="20" actId="47"/>
        <pc:sldMkLst>
          <pc:docMk/>
          <pc:sldMk cId="632765867" sldId="267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Blauw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4731990"/>
            <a:ext cx="1475656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431471" y="2660896"/>
            <a:ext cx="4140529" cy="1389438"/>
          </a:xfrm>
          <a:solidFill>
            <a:schemeClr val="accent1"/>
          </a:solidFill>
        </p:spPr>
        <p:txBody>
          <a:bodyPr wrap="square" lIns="180000" tIns="216000" rIns="180000" bIns="144000">
            <a:spAutoFit/>
          </a:bodyPr>
          <a:lstStyle>
            <a:lvl1pPr algn="l">
              <a:lnSpc>
                <a:spcPts val="4000"/>
              </a:lnSpc>
              <a:defRPr sz="4000" kern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431800" y="4050334"/>
            <a:ext cx="3780483" cy="330072"/>
          </a:xfrm>
          <a:solidFill>
            <a:schemeClr val="bg1"/>
          </a:solidFill>
        </p:spPr>
        <p:txBody>
          <a:bodyPr wrap="square" lIns="180000" tIns="72000" rIns="180000" bIns="72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 </a:t>
            </a:r>
            <a:endParaRPr lang="nl-BE" dirty="0"/>
          </a:p>
        </p:txBody>
      </p:sp>
      <p:pic>
        <p:nvPicPr>
          <p:cNvPr id="7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5" name="Tijdelijke aanduiding voor afbeelding 14"/>
          <p:cNvSpPr>
            <a:spLocks noGrp="1"/>
          </p:cNvSpPr>
          <p:nvPr userDrawn="1">
            <p:ph type="pic" sz="quarter" idx="14"/>
          </p:nvPr>
        </p:nvSpPr>
        <p:spPr>
          <a:xfrm>
            <a:off x="1331587" y="0"/>
            <a:ext cx="663655" cy="497447"/>
          </a:xfrm>
          <a:noFill/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5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13BE1F17-E642-4A69-96DC-7261FB63DFC3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6"/>
          </p:nvPr>
        </p:nvSpPr>
        <p:spPr>
          <a:xfrm>
            <a:off x="107505" y="4973156"/>
            <a:ext cx="1512168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©VITO – Not for distribution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863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71520"/>
            <a:ext cx="8280729" cy="364243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7"/>
          </p:nvPr>
        </p:nvSpPr>
        <p:spPr>
          <a:xfrm>
            <a:off x="107505" y="4973156"/>
            <a:ext cx="1584176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4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Content Placeholder 5"/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3456657"/>
          </a:xfrm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60361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unicatief Oranj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211704"/>
            <a:ext cx="2700016" cy="324943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90000" rIns="108000" bIns="54000"/>
          <a:lstStyle>
            <a:lvl1pPr algn="l">
              <a:lnSpc>
                <a:spcPts val="1400"/>
              </a:lnSpc>
              <a:defRPr sz="1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17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49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3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5"/>
            <a:ext cx="1980572" cy="498931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EE31181-A342-4CC0-B19F-F42A71CAE207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©VITO – Not for distribution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Content Placeholder 5"/>
          <p:cNvSpPr>
            <a:spLocks noGrp="1"/>
          </p:cNvSpPr>
          <p:nvPr>
            <p:ph sz="quarter" idx="19"/>
          </p:nvPr>
        </p:nvSpPr>
        <p:spPr>
          <a:xfrm>
            <a:off x="436552" y="2536724"/>
            <a:ext cx="4135448" cy="1547196"/>
          </a:xfrm>
          <a:solidFill>
            <a:schemeClr val="bg1"/>
          </a:solidFill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19275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9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3491543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7"/>
          </p:nvPr>
        </p:nvSpPr>
        <p:spPr>
          <a:xfrm>
            <a:off x="3490913" y="2211704"/>
            <a:ext cx="5653087" cy="422405"/>
          </a:xfrm>
        </p:spPr>
        <p:txBody>
          <a:bodyPr anchor="ctr"/>
          <a:lstStyle>
            <a:lvl1pPr marL="342900" indent="-342900">
              <a:buFont typeface="+mj-lt"/>
              <a:buAutoNum type="arabicPeriod"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E15DBEDD-B665-4EB1-A4A9-7B63974E7CBE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617701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211953" y="3019741"/>
            <a:ext cx="4140529" cy="462916"/>
          </a:xfrm>
          <a:solidFill>
            <a:schemeClr val="bg1"/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4211638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D5917BB6-AC71-4C92-A97C-F290CFDB4742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11954" y="1388742"/>
            <a:ext cx="4500246" cy="1620207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anchor="t"/>
          <a:lstStyle>
            <a:lvl1pPr algn="l">
              <a:defRPr sz="3200" b="0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259342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van twee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67323"/>
            <a:ext cx="8280400" cy="364243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61F5935-DD69-434B-A4F3-BEBE816A2F6B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31471" y="1131566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9" name="Tijdelijke aanduiding voor inhoud 2"/>
          <p:cNvSpPr>
            <a:spLocks noGrp="1"/>
          </p:cNvSpPr>
          <p:nvPr>
            <p:ph sz="half" idx="19"/>
          </p:nvPr>
        </p:nvSpPr>
        <p:spPr>
          <a:xfrm>
            <a:off x="4744617" y="1131590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374227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431800" y="587300"/>
            <a:ext cx="8280400" cy="364243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E5A0-7120-4EB8-B426-E040380AFBD0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3335079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3D6A-D5B3-4559-8AA5-590F4156C456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0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261965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Groen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431471" y="2660896"/>
            <a:ext cx="4140529" cy="1389438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wrap="square" lIns="180000" tIns="216000" rIns="180000" bIns="144000">
            <a:spAutoFit/>
          </a:bodyPr>
          <a:lstStyle>
            <a:lvl1pPr algn="l">
              <a:lnSpc>
                <a:spcPts val="4000"/>
              </a:lnSpc>
              <a:defRPr sz="4000" kern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 userDrawn="1">
            <p:ph type="subTitle" idx="1"/>
          </p:nvPr>
        </p:nvSpPr>
        <p:spPr>
          <a:xfrm>
            <a:off x="431800" y="4050334"/>
            <a:ext cx="3780483" cy="330072"/>
          </a:xfrm>
          <a:solidFill>
            <a:schemeClr val="bg1"/>
          </a:solidFill>
        </p:spPr>
        <p:txBody>
          <a:bodyPr wrap="square" lIns="180000" tIns="72000" rIns="180000" bIns="72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BE" dirty="0"/>
          </a:p>
        </p:txBody>
      </p:sp>
      <p:pic>
        <p:nvPicPr>
          <p:cNvPr id="7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5" name="Tijdelijke aanduiding voor afbeelding 14"/>
          <p:cNvSpPr>
            <a:spLocks noGrp="1"/>
          </p:cNvSpPr>
          <p:nvPr userDrawn="1">
            <p:ph type="pic" sz="quarter" idx="14"/>
          </p:nvPr>
        </p:nvSpPr>
        <p:spPr>
          <a:xfrm>
            <a:off x="1331587" y="0"/>
            <a:ext cx="663655" cy="497447"/>
          </a:xfrm>
          <a:noFill/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3BE1F17-E642-4A69-96DC-7261FB63DFC3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045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71520"/>
            <a:ext cx="8280729" cy="364243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4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Content Placeholder 5"/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3456657"/>
          </a:xfrm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793954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unicatief Groen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211704"/>
            <a:ext cx="2700016" cy="324943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90000" rIns="108000" bIns="54000"/>
          <a:lstStyle>
            <a:lvl1pPr algn="l">
              <a:lnSpc>
                <a:spcPts val="1400"/>
              </a:lnSpc>
              <a:defRPr sz="1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17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49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3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5"/>
            <a:ext cx="1980572" cy="498931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EE31181-A342-4CC0-B19F-F42A71CAE207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Content Placeholder 5"/>
          <p:cNvSpPr>
            <a:spLocks noGrp="1"/>
          </p:cNvSpPr>
          <p:nvPr>
            <p:ph sz="quarter" idx="19"/>
          </p:nvPr>
        </p:nvSpPr>
        <p:spPr>
          <a:xfrm>
            <a:off x="436552" y="2536724"/>
            <a:ext cx="4135448" cy="1547196"/>
          </a:xfrm>
          <a:solidFill>
            <a:schemeClr val="bg1"/>
          </a:solidFill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784890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1"/>
          </a:solidFill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71520"/>
            <a:ext cx="8280729" cy="364243"/>
          </a:xfrm>
          <a:solidFill>
            <a:schemeClr val="accent1"/>
          </a:solidFill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7"/>
          </p:nvPr>
        </p:nvSpPr>
        <p:spPr>
          <a:xfrm>
            <a:off x="107505" y="4973156"/>
            <a:ext cx="1512168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4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Content Placeholder 5"/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3456657"/>
          </a:xfrm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8510386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9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3491543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7"/>
          </p:nvPr>
        </p:nvSpPr>
        <p:spPr>
          <a:xfrm>
            <a:off x="3490913" y="2211704"/>
            <a:ext cx="5653087" cy="422405"/>
          </a:xfrm>
        </p:spPr>
        <p:txBody>
          <a:bodyPr anchor="ctr"/>
          <a:lstStyle>
            <a:lvl1pPr marL="342900" indent="-342900">
              <a:buFont typeface="+mj-lt"/>
              <a:buAutoNum type="arabicPeriod"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E15DBEDD-B665-4EB1-A4A9-7B63974E7CBE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8522003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211953" y="3019741"/>
            <a:ext cx="4140529" cy="462916"/>
          </a:xfrm>
          <a:solidFill>
            <a:schemeClr val="bg1"/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4211638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D5917BB6-AC71-4C92-A97C-F290CFDB4742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11954" y="1388742"/>
            <a:ext cx="4500246" cy="1620207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anchor="t"/>
          <a:lstStyle>
            <a:lvl1pPr algn="l">
              <a:defRPr sz="3200" b="0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111992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van twee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67323"/>
            <a:ext cx="8280400" cy="364243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61F5935-DD69-434B-A4F3-BEBE816A2F6B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31471" y="1131566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9" name="Tijdelijke aanduiding voor inhoud 2"/>
          <p:cNvSpPr>
            <a:spLocks noGrp="1"/>
          </p:cNvSpPr>
          <p:nvPr>
            <p:ph sz="half" idx="19"/>
          </p:nvPr>
        </p:nvSpPr>
        <p:spPr>
          <a:xfrm>
            <a:off x="4744617" y="1131590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612833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431800" y="587300"/>
            <a:ext cx="8280400" cy="364243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E5A0-7120-4EB8-B426-E040380AFBD0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9472799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3D6A-D5B3-4559-8AA5-590F4156C456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0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84567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unicatief Blauw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211704"/>
            <a:ext cx="2700016" cy="324943"/>
          </a:xfrm>
          <a:solidFill>
            <a:schemeClr val="accent1"/>
          </a:solidFill>
        </p:spPr>
        <p:txBody>
          <a:bodyPr lIns="108000" tIns="90000" rIns="108000" bIns="54000"/>
          <a:lstStyle>
            <a:lvl1pPr algn="l">
              <a:lnSpc>
                <a:spcPts val="1400"/>
              </a:lnSpc>
              <a:defRPr sz="1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17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49"/>
            <a:ext cx="539750" cy="497563"/>
          </a:xfrm>
          <a:noFill/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3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5"/>
            <a:ext cx="1980572" cy="498931"/>
          </a:xfrm>
          <a:solidFill>
            <a:schemeClr val="accent1"/>
          </a:solidFill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4EE31181-A342-4CC0-B19F-F42A71CAE207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7"/>
          </p:nvPr>
        </p:nvSpPr>
        <p:spPr>
          <a:xfrm>
            <a:off x="107505" y="4973156"/>
            <a:ext cx="1584176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©VITO – Not for distribution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6" name="Content Placeholder 5"/>
          <p:cNvSpPr>
            <a:spLocks noGrp="1"/>
          </p:cNvSpPr>
          <p:nvPr>
            <p:ph sz="quarter" idx="19"/>
          </p:nvPr>
        </p:nvSpPr>
        <p:spPr>
          <a:xfrm>
            <a:off x="436552" y="2536724"/>
            <a:ext cx="4135448" cy="1547196"/>
          </a:xfrm>
          <a:solidFill>
            <a:schemeClr val="bg1"/>
          </a:solidFill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60047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9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3491543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7"/>
          </p:nvPr>
        </p:nvSpPr>
        <p:spPr>
          <a:xfrm>
            <a:off x="3490913" y="2211704"/>
            <a:ext cx="5653087" cy="422405"/>
          </a:xfrm>
        </p:spPr>
        <p:txBody>
          <a:bodyPr anchor="ctr"/>
          <a:lstStyle>
            <a:lvl1pPr marL="342900" indent="-342900">
              <a:buFont typeface="+mj-lt"/>
              <a:buAutoNum type="arabicPeriod"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8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E15DBEDD-B665-4EB1-A4A9-7B63974E7CBE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9"/>
          </p:nvPr>
        </p:nvSpPr>
        <p:spPr>
          <a:xfrm>
            <a:off x="107505" y="4973156"/>
            <a:ext cx="1584176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94739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211953" y="3019741"/>
            <a:ext cx="4140529" cy="462916"/>
          </a:xfrm>
          <a:solidFill>
            <a:schemeClr val="bg1"/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4211638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7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D5917BB6-AC71-4C92-A97C-F290CFDB4742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8"/>
          </p:nvPr>
        </p:nvSpPr>
        <p:spPr>
          <a:xfrm>
            <a:off x="107505" y="4973156"/>
            <a:ext cx="1584176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11954" y="1388742"/>
            <a:ext cx="4500246" cy="1620207"/>
          </a:xfrm>
          <a:solidFill>
            <a:schemeClr val="accent1"/>
          </a:solidFill>
        </p:spPr>
        <p:txBody>
          <a:bodyPr anchor="t"/>
          <a:lstStyle>
            <a:lvl1pPr algn="l">
              <a:defRPr sz="3200" b="0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623448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van twee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31471" y="1131566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1"/>
          </a:solidFill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67323"/>
            <a:ext cx="8280400" cy="364243"/>
          </a:xfrm>
          <a:solidFill>
            <a:schemeClr val="accent1"/>
          </a:solidFill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F61F5935-DD69-434B-A4F3-BEBE816A2F6B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7"/>
          </p:nvPr>
        </p:nvSpPr>
        <p:spPr>
          <a:xfrm>
            <a:off x="107505" y="4973156"/>
            <a:ext cx="1584176" cy="178136"/>
          </a:xfrm>
        </p:spPr>
        <p:txBody>
          <a:bodyPr/>
          <a:lstStyle/>
          <a:p>
            <a:pPr algn="l"/>
            <a:r>
              <a:rPr lang="en-US" dirty="0"/>
              <a:t>©VITO – Not for distribution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jdelijke aanduiding voor inhoud 2"/>
          <p:cNvSpPr>
            <a:spLocks noGrp="1"/>
          </p:cNvSpPr>
          <p:nvPr>
            <p:ph sz="half" idx="19"/>
          </p:nvPr>
        </p:nvSpPr>
        <p:spPr>
          <a:xfrm>
            <a:off x="4744617" y="1131590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90431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431800" y="587300"/>
            <a:ext cx="8280400" cy="364243"/>
          </a:xfrm>
          <a:solidFill>
            <a:schemeClr val="accent1"/>
          </a:solidFill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B56BE5A0-7120-4EB8-B426-E040380AFBD0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07505" y="4973156"/>
            <a:ext cx="1584176" cy="178136"/>
          </a:xfrm>
        </p:spPr>
        <p:txBody>
          <a:bodyPr/>
          <a:lstStyle/>
          <a:p>
            <a:pPr algn="l"/>
            <a:r>
              <a:rPr lang="en-US" dirty="0"/>
              <a:t>©VITO – Not for distribution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626822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6B793D6A-D5B3-4559-8AA5-590F4156C456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07505" y="4973156"/>
            <a:ext cx="1584176" cy="178136"/>
          </a:xfrm>
        </p:spPr>
        <p:txBody>
          <a:bodyPr/>
          <a:lstStyle/>
          <a:p>
            <a:pPr algn="l"/>
            <a:r>
              <a:rPr lang="en-US" dirty="0"/>
              <a:t>©VITO – Not for distribution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0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839363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ranje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431471" y="2660896"/>
            <a:ext cx="4140529" cy="1389438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lIns="180000" tIns="216000" rIns="180000" bIns="144000">
            <a:spAutoFit/>
          </a:bodyPr>
          <a:lstStyle>
            <a:lvl1pPr algn="l">
              <a:lnSpc>
                <a:spcPts val="4000"/>
              </a:lnSpc>
              <a:defRPr sz="4000" kern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 userDrawn="1">
            <p:ph type="subTitle" idx="1"/>
          </p:nvPr>
        </p:nvSpPr>
        <p:spPr>
          <a:xfrm>
            <a:off x="431800" y="4050334"/>
            <a:ext cx="3780483" cy="330072"/>
          </a:xfrm>
          <a:solidFill>
            <a:schemeClr val="bg1"/>
          </a:solidFill>
        </p:spPr>
        <p:txBody>
          <a:bodyPr wrap="square" lIns="180000" tIns="72000" rIns="180000" bIns="72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BE" dirty="0"/>
          </a:p>
        </p:txBody>
      </p:sp>
      <p:pic>
        <p:nvPicPr>
          <p:cNvPr id="7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5" name="Tijdelijke aanduiding voor afbeelding 14"/>
          <p:cNvSpPr>
            <a:spLocks noGrp="1"/>
          </p:cNvSpPr>
          <p:nvPr userDrawn="1">
            <p:ph type="pic" sz="quarter" idx="14"/>
          </p:nvPr>
        </p:nvSpPr>
        <p:spPr>
          <a:xfrm>
            <a:off x="1331587" y="0"/>
            <a:ext cx="663655" cy="497447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5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13BE1F17-E642-4A69-96DC-7261FB63DFC3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6"/>
          </p:nvPr>
        </p:nvSpPr>
        <p:spPr>
          <a:xfrm>
            <a:off x="107505" y="4973156"/>
            <a:ext cx="1584176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961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31800" y="534446"/>
            <a:ext cx="8280400" cy="699404"/>
          </a:xfrm>
          <a:prstGeom prst="rect">
            <a:avLst/>
          </a:prstGeom>
        </p:spPr>
        <p:txBody>
          <a:bodyPr vert="horz" wrap="square" lIns="180000" tIns="72000" rIns="180000" bIns="72000" rtlCol="0" anchor="ctr">
            <a:sp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27842" y="1311589"/>
            <a:ext cx="8255000" cy="1068736"/>
          </a:xfrm>
          <a:prstGeom prst="rect">
            <a:avLst/>
          </a:prstGeom>
        </p:spPr>
        <p:txBody>
          <a:bodyPr vert="horz" lIns="108000" tIns="72000" rIns="108000" bIns="72000" rtlCol="0">
            <a:sp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"/>
          </p:nvPr>
        </p:nvSpPr>
        <p:spPr>
          <a:xfrm>
            <a:off x="98101" y="4803998"/>
            <a:ext cx="873439" cy="178136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800" i="1">
                <a:solidFill>
                  <a:schemeClr val="bg1"/>
                </a:solidFill>
              </a:defRPr>
            </a:lvl1pPr>
          </a:lstStyle>
          <a:p>
            <a:fld id="{915621D0-E3A9-4CE3-AD95-C9DFA8F88060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107504" y="4973156"/>
            <a:ext cx="2208817" cy="178136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800" i="1">
                <a:solidFill>
                  <a:schemeClr val="bg1"/>
                </a:solidFill>
              </a:defRPr>
            </a:lvl1pPr>
          </a:lstStyle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8532506" y="4967027"/>
            <a:ext cx="514340" cy="178136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800" i="1">
                <a:solidFill>
                  <a:schemeClr val="bg1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50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63" r:id="rId3"/>
    <p:sldLayoutId id="2147483672" r:id="rId4"/>
    <p:sldLayoutId id="2147483651" r:id="rId5"/>
    <p:sldLayoutId id="2147483652" r:id="rId6"/>
    <p:sldLayoutId id="2147483654" r:id="rId7"/>
    <p:sldLayoutId id="2147483655" r:id="rId8"/>
    <p:sldLayoutId id="2147483673" r:id="rId9"/>
    <p:sldLayoutId id="2147483681" r:id="rId10"/>
    <p:sldLayoutId id="2147483675" r:id="rId11"/>
    <p:sldLayoutId id="2147483678" r:id="rId12"/>
    <p:sldLayoutId id="2147483679" r:id="rId13"/>
    <p:sldLayoutId id="2147483683" r:id="rId14"/>
    <p:sldLayoutId id="2147483685" r:id="rId15"/>
    <p:sldLayoutId id="2147483687" r:id="rId16"/>
    <p:sldLayoutId id="2147483674" r:id="rId17"/>
    <p:sldLayoutId id="2147483682" r:id="rId18"/>
    <p:sldLayoutId id="2147483676" r:id="rId19"/>
    <p:sldLayoutId id="2147483677" r:id="rId20"/>
    <p:sldLayoutId id="2147483680" r:id="rId21"/>
    <p:sldLayoutId id="2147483684" r:id="rId22"/>
    <p:sldLayoutId id="2147483686" r:id="rId23"/>
    <p:sldLayoutId id="2147483688" r:id="rId24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0"/>
        </a:spcBef>
        <a:buFontTx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87313" indent="-87313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177800" indent="-90488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269875" indent="-92075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360363" indent="-90488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4DB17-1983-4FEA-A700-2670586976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471" y="2913786"/>
            <a:ext cx="5607822" cy="883658"/>
          </a:xfrm>
        </p:spPr>
        <p:txBody>
          <a:bodyPr/>
          <a:lstStyle/>
          <a:p>
            <a:r>
              <a:rPr lang="en-US" dirty="0" err="1"/>
              <a:t>Terugkommoment</a:t>
            </a:r>
            <a:r>
              <a:rPr lang="en-US" dirty="0"/>
              <a:t> 1</a:t>
            </a:r>
            <a:endParaRPr lang="en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A316E7-604D-4F69-B9CF-A11188B39B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Voorstelling</a:t>
            </a:r>
            <a:r>
              <a:rPr lang="en-US" dirty="0"/>
              <a:t> Stage/plan van </a:t>
            </a:r>
            <a:r>
              <a:rPr lang="en-US"/>
              <a:t>aanpak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BB0DDE-D125-474B-B1F5-E0DD6AA51156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3BE1F17-E642-4A69-96DC-7261FB63DFC3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87F506-2EA7-4C7D-8AB8-B8C767C107F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9DB40-E939-4342-943D-C8218A6CF43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037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817F1F-0FF2-460C-8C2D-7E6EEFC3E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availability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E546E-8082-468B-8370-D3C9196F0D66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CA1121-6D77-4836-BD6B-34A9615C881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60FED-0292-433C-9823-7A71B359DA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6F73F9B-6935-4231-9A2B-5DF9CC5B1AC3}"/>
              </a:ext>
            </a:extLst>
          </p:cNvPr>
          <p:cNvPicPr>
            <a:picLocks noGrp="1" noChangeAspect="1"/>
          </p:cNvPicPr>
          <p:nvPr>
            <p:ph sz="quarter" idx="19"/>
          </p:nvPr>
        </p:nvPicPr>
        <p:blipFill>
          <a:blip r:embed="rId2"/>
          <a:stretch>
            <a:fillRect/>
          </a:stretch>
        </p:blipFill>
        <p:spPr>
          <a:xfrm>
            <a:off x="1980008" y="1203324"/>
            <a:ext cx="5717963" cy="381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020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817F1F-0FF2-460C-8C2D-7E6EEFC3E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Autoscaling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E546E-8082-468B-8370-D3C9196F0D66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CA1121-6D77-4836-BD6B-34A9615C881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D60FED-0292-433C-9823-7A71B359DA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525BFCF-B6CF-4F6A-9057-11B30784B12B}"/>
              </a:ext>
            </a:extLst>
          </p:cNvPr>
          <p:cNvPicPr>
            <a:picLocks noGrp="1" noChangeAspect="1"/>
          </p:cNvPicPr>
          <p:nvPr>
            <p:ph sz="quarter" idx="19"/>
          </p:nvPr>
        </p:nvPicPr>
        <p:blipFill>
          <a:blip r:embed="rId2"/>
          <a:stretch>
            <a:fillRect/>
          </a:stretch>
        </p:blipFill>
        <p:spPr>
          <a:xfrm>
            <a:off x="4572000" y="1323401"/>
            <a:ext cx="3886163" cy="3455988"/>
          </a:xfrm>
          <a:prstGeom prst="rect">
            <a:avLst/>
          </a:prstGeom>
        </p:spPr>
      </p:pic>
      <p:pic>
        <p:nvPicPr>
          <p:cNvPr id="10" name="Picture 2" descr="K8s Vertical Pod Autoscaling. We configure Kubernetes VPA and monitor… | by  Kim Wuestkamp | ITNEXT">
            <a:extLst>
              <a:ext uri="{FF2B5EF4-FFF2-40B4-BE49-F238E27FC236}">
                <a16:creationId xmlns:a16="http://schemas.microsoft.com/office/drawing/2014/main" id="{81A1C5A5-AFD8-4FF6-91D0-398D24E5E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40" y="2352082"/>
            <a:ext cx="3765587" cy="2161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2765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99FD61B-390A-4DA4-A19D-79132968B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Inleiding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6616B-FC2D-475C-A03B-E836DCC898E9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E7F9B9-623D-4372-8940-1588498801D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96BB8E-FD1A-4C4C-8739-A953153B40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6AB2016-2455-4F9F-9192-BEAA829452E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2361398"/>
          </a:xfrm>
        </p:spPr>
        <p:txBody>
          <a:bodyPr/>
          <a:lstStyle/>
          <a:p>
            <a:r>
              <a:rPr lang="en-US" dirty="0" err="1"/>
              <a:t>Voorstelling</a:t>
            </a:r>
            <a:r>
              <a:rPr lang="en-US" dirty="0"/>
              <a:t> </a:t>
            </a:r>
            <a:r>
              <a:rPr lang="en-US" dirty="0" err="1"/>
              <a:t>Stagebedrijf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Ondersteuning</a:t>
            </a:r>
            <a:r>
              <a:rPr lang="en-US" dirty="0"/>
              <a:t> 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situering</a:t>
            </a:r>
            <a:r>
              <a:rPr lang="en-US" dirty="0"/>
              <a:t> Stage</a:t>
            </a:r>
          </a:p>
          <a:p>
            <a:endParaRPr lang="en-US" dirty="0"/>
          </a:p>
          <a:p>
            <a:r>
              <a:rPr lang="en-US" dirty="0" err="1"/>
              <a:t>Stageopdracht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Plan van </a:t>
            </a:r>
            <a:r>
              <a:rPr lang="en-US" dirty="0" err="1"/>
              <a:t>aanpak</a:t>
            </a:r>
            <a:endParaRPr lang="en-US" dirty="0"/>
          </a:p>
          <a:p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3262134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66555E-1425-4824-9AD2-A5A475E0F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 </a:t>
            </a:r>
            <a:r>
              <a:rPr lang="en-US" dirty="0" err="1"/>
              <a:t>vito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E4DDCE-F185-4D32-89CD-B1A4B544162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F3D4B-D164-4D67-BBDB-648D1D614AE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AC3EFC-E9F1-4264-A4BD-12512098FDF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3240022-1968-4C15-8BF8-9A23EB77F143}"/>
              </a:ext>
            </a:extLst>
          </p:cNvPr>
          <p:cNvPicPr>
            <a:picLocks noGrp="1" noChangeAspect="1"/>
          </p:cNvPicPr>
          <p:nvPr>
            <p:ph sz="quarter" idx="19"/>
          </p:nvPr>
        </p:nvPicPr>
        <p:blipFill rotWithShape="1">
          <a:blip r:embed="rId2"/>
          <a:srcRect l="1064" t="1872" r="1013" b="1072"/>
          <a:stretch/>
        </p:blipFill>
        <p:spPr>
          <a:xfrm>
            <a:off x="-1" y="1536847"/>
            <a:ext cx="9140784" cy="214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90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403ADD3-09BE-4F02-B3CE-818C0A6CE1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4" t="1872" r="1013" b="1072"/>
          <a:stretch/>
        </p:blipFill>
        <p:spPr>
          <a:xfrm>
            <a:off x="1254641" y="2984871"/>
            <a:ext cx="7737285" cy="181912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266555E-1425-4824-9AD2-A5A475E0F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Ondersteuning</a:t>
            </a:r>
            <a:r>
              <a:rPr lang="en-US" dirty="0"/>
              <a:t> + </a:t>
            </a:r>
            <a:r>
              <a:rPr lang="en-US" dirty="0" err="1"/>
              <a:t>situering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E4DDCE-F185-4D32-89CD-B1A4B544162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F3D4B-D164-4D67-BBDB-648D1D614AE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AC3EFC-E9F1-4264-A4BD-12512098FDF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8F8E5E-7EDB-417C-85D2-D9D79C9061A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2361398"/>
          </a:xfrm>
        </p:spPr>
        <p:txBody>
          <a:bodyPr/>
          <a:lstStyle/>
          <a:p>
            <a:r>
              <a:rPr lang="en-US" dirty="0" err="1"/>
              <a:t>Dagelijkse</a:t>
            </a:r>
            <a:r>
              <a:rPr lang="en-US" dirty="0"/>
              <a:t> </a:t>
            </a:r>
            <a:r>
              <a:rPr lang="en-US" dirty="0" err="1"/>
              <a:t>stagemeeting</a:t>
            </a:r>
            <a:r>
              <a:rPr lang="en-US" dirty="0"/>
              <a:t> + </a:t>
            </a:r>
            <a:r>
              <a:rPr lang="en-US" dirty="0" err="1"/>
              <a:t>teammeeting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Wekelijkse</a:t>
            </a:r>
            <a:r>
              <a:rPr lang="en-US" dirty="0"/>
              <a:t> </a:t>
            </a:r>
            <a:r>
              <a:rPr lang="en-US" dirty="0" err="1"/>
              <a:t>stagebespreking</a:t>
            </a:r>
            <a:r>
              <a:rPr lang="en-US" dirty="0"/>
              <a:t> + </a:t>
            </a:r>
            <a:r>
              <a:rPr lang="en-US" dirty="0" err="1"/>
              <a:t>teammeeting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Aanleiding</a:t>
            </a:r>
            <a:r>
              <a:rPr lang="en-US" dirty="0"/>
              <a:t> </a:t>
            </a:r>
            <a:r>
              <a:rPr lang="en-US" dirty="0" err="1"/>
              <a:t>stageopdracht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Schaal</a:t>
            </a:r>
            <a:r>
              <a:rPr lang="en-US" dirty="0"/>
              <a:t> van </a:t>
            </a:r>
            <a:r>
              <a:rPr lang="en-US" dirty="0" err="1"/>
              <a:t>stageopdracht</a:t>
            </a:r>
            <a:endParaRPr lang="en-BE" dirty="0"/>
          </a:p>
          <a:p>
            <a:endParaRPr lang="en-BE" dirty="0"/>
          </a:p>
        </p:txBody>
      </p:sp>
      <p:sp>
        <p:nvSpPr>
          <p:cNvPr id="12" name="Right Bracket 15">
            <a:extLst>
              <a:ext uri="{FF2B5EF4-FFF2-40B4-BE49-F238E27FC236}">
                <a16:creationId xmlns:a16="http://schemas.microsoft.com/office/drawing/2014/main" id="{1CA1D44E-8087-4C03-956D-34CB97C76D14}"/>
              </a:ext>
            </a:extLst>
          </p:cNvPr>
          <p:cNvSpPr/>
          <p:nvPr/>
        </p:nvSpPr>
        <p:spPr>
          <a:xfrm rot="16200000">
            <a:off x="4412661" y="-688995"/>
            <a:ext cx="1244257" cy="7427351"/>
          </a:xfrm>
          <a:prstGeom prst="rightBracket">
            <a:avLst>
              <a:gd name="adj" fmla="val 298465"/>
            </a:avLst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95822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BF7189-DF90-4EDB-A2E3-ECAEA0CA5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Stageopdracht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91D7C-CF04-43C3-91FA-A74C01D47C7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AD0794-EFA8-45DA-BCBB-F07A3070F86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E15EC-8817-4D6E-BD69-2736DA69A65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053DB5C-2B9F-459A-A657-EBE324C82174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2884618"/>
          </a:xfrm>
        </p:spPr>
        <p:txBody>
          <a:bodyPr/>
          <a:lstStyle/>
          <a:p>
            <a:endParaRPr lang="nl-BE" dirty="0"/>
          </a:p>
          <a:p>
            <a:r>
              <a:rPr lang="nl-BE" dirty="0"/>
              <a:t>Kubernetes visualisatie</a:t>
            </a:r>
          </a:p>
          <a:p>
            <a:endParaRPr lang="nl-BE" dirty="0"/>
          </a:p>
          <a:p>
            <a:r>
              <a:rPr lang="nl-BE" dirty="0"/>
              <a:t>Portaal voor beheer</a:t>
            </a:r>
          </a:p>
          <a:p>
            <a:endParaRPr lang="nl-BE" dirty="0"/>
          </a:p>
          <a:p>
            <a:r>
              <a:rPr lang="nl-BE" dirty="0"/>
              <a:t>Onderdelen:</a:t>
            </a:r>
          </a:p>
          <a:p>
            <a:pPr lvl="1"/>
            <a:r>
              <a:rPr lang="nl-BE" dirty="0"/>
              <a:t>Multitenancy</a:t>
            </a:r>
          </a:p>
          <a:p>
            <a:pPr lvl="1"/>
            <a:r>
              <a:rPr lang="nl-BE" dirty="0"/>
              <a:t>DMZ/</a:t>
            </a:r>
            <a:r>
              <a:rPr lang="nl-BE" dirty="0" err="1"/>
              <a:t>Internal</a:t>
            </a:r>
            <a:endParaRPr lang="nl-BE" dirty="0"/>
          </a:p>
          <a:p>
            <a:pPr lvl="1"/>
            <a:r>
              <a:rPr lang="nl-BE" dirty="0"/>
              <a:t>High Availability</a:t>
            </a:r>
          </a:p>
          <a:p>
            <a:pPr lvl="1"/>
            <a:r>
              <a:rPr lang="nl-BE" dirty="0" err="1"/>
              <a:t>Autoscaling</a:t>
            </a:r>
            <a:endParaRPr lang="nl-BE" dirty="0"/>
          </a:p>
        </p:txBody>
      </p:sp>
      <p:pic>
        <p:nvPicPr>
          <p:cNvPr id="10" name="Picture 2" descr="Why OVH Managed Kubernetes? | OVHcloud Blog">
            <a:extLst>
              <a:ext uri="{FF2B5EF4-FFF2-40B4-BE49-F238E27FC236}">
                <a16:creationId xmlns:a16="http://schemas.microsoft.com/office/drawing/2014/main" id="{69507EEC-AEE6-466E-9523-08A6C45FE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5" r="25921"/>
          <a:stretch/>
        </p:blipFill>
        <p:spPr bwMode="auto">
          <a:xfrm>
            <a:off x="5875987" y="1575710"/>
            <a:ext cx="2730216" cy="2860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3927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74FB25-570E-45FF-8901-9D38796A7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van </a:t>
            </a:r>
            <a:r>
              <a:rPr lang="en-US" dirty="0" err="1"/>
              <a:t>aanpak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1AB83A-998B-459F-B52F-E5FA7A35F571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1D84B5-6EC2-4E36-96E9-622F5133360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487506-30AF-4958-8464-01D6DE5D5A6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352EDD-05FC-4887-96E3-17E5764C6F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5" r="3048" b="1679"/>
          <a:stretch/>
        </p:blipFill>
        <p:spPr>
          <a:xfrm>
            <a:off x="-1" y="1135763"/>
            <a:ext cx="8712201" cy="397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458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583376-1390-4999-88C3-AC4547AA7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van </a:t>
            </a:r>
            <a:r>
              <a:rPr lang="en-US" dirty="0" err="1"/>
              <a:t>aanpak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5EC302-F9FE-49D7-9652-4B33CA1F55DB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373E7-AC06-4A7B-BE56-6E9CBBDCF87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76CF0-DF8F-4744-98E5-62D0A8267C64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A0CDB6D-89D7-43A0-B6B9-2B3365A7BA83}"/>
              </a:ext>
            </a:extLst>
          </p:cNvPr>
          <p:cNvPicPr>
            <a:picLocks noGrp="1" noChangeAspect="1"/>
          </p:cNvPicPr>
          <p:nvPr>
            <p:ph sz="quarter" idx="19"/>
          </p:nvPr>
        </p:nvPicPr>
        <p:blipFill>
          <a:blip r:embed="rId2"/>
          <a:stretch>
            <a:fillRect/>
          </a:stretch>
        </p:blipFill>
        <p:spPr>
          <a:xfrm>
            <a:off x="4038717" y="1323401"/>
            <a:ext cx="4673812" cy="3455988"/>
          </a:xfrm>
          <a:prstGeom prst="rect">
            <a:avLst/>
          </a:prstGeom>
        </p:spPr>
      </p:pic>
      <p:pic>
        <p:nvPicPr>
          <p:cNvPr id="1026" name="Picture 2" descr="Portainer | Open Source Container Management GUI for Kubernetes, Docker,  Swarm">
            <a:extLst>
              <a:ext uri="{FF2B5EF4-FFF2-40B4-BE49-F238E27FC236}">
                <a16:creationId xmlns:a16="http://schemas.microsoft.com/office/drawing/2014/main" id="{BCBF0371-3990-4EF8-98E1-07D3D9C4E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292" y="2365043"/>
            <a:ext cx="3781425" cy="1209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383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4B641D-7F63-4981-A27F-F94F32B6F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Multitenancy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C6FD0-BE45-4731-AD99-4E9FC869A5D8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8CE8C-9D1A-4A86-8E4F-2E15EA4AD934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F9704-0B2F-4C33-BD1A-8104009EB0B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3B7CC9-1B5B-4835-B4F9-1AEBCFB93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575" y="1246407"/>
            <a:ext cx="610552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028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77A8AFC-1A90-4303-B976-4741814C9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575" y="1245607"/>
            <a:ext cx="5792440" cy="361157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14B641D-7F63-4981-A27F-F94F32B6F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DMZ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C6FD0-BE45-4731-AD99-4E9FC869A5D8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23/03/2021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18CE8C-9D1A-4A86-8E4F-2E15EA4AD934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F9704-0B2F-4C33-BD1A-8104009EB0B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26446"/>
      </p:ext>
    </p:extLst>
  </p:cSld>
  <p:clrMapOvr>
    <a:masterClrMapping/>
  </p:clrMapOvr>
</p:sld>
</file>

<file path=ppt/theme/theme1.xml><?xml version="1.0" encoding="utf-8"?>
<a:theme xmlns:a="http://schemas.openxmlformats.org/drawingml/2006/main" name="VITO_2017">
  <a:themeElements>
    <a:clrScheme name="VITO_2017">
      <a:dk1>
        <a:srgbClr val="000000"/>
      </a:dk1>
      <a:lt1>
        <a:srgbClr val="FFFFFF"/>
      </a:lt1>
      <a:dk2>
        <a:srgbClr val="404040"/>
      </a:dk2>
      <a:lt2>
        <a:srgbClr val="FFFFFF"/>
      </a:lt2>
      <a:accent1>
        <a:srgbClr val="34A3DC"/>
      </a:accent1>
      <a:accent2>
        <a:srgbClr val="F58220"/>
      </a:accent2>
      <a:accent3>
        <a:srgbClr val="67AF3E"/>
      </a:accent3>
      <a:accent4>
        <a:srgbClr val="C55E66"/>
      </a:accent4>
      <a:accent5>
        <a:srgbClr val="E5BB29"/>
      </a:accent5>
      <a:accent6>
        <a:srgbClr val="4693A9"/>
      </a:accent6>
      <a:hlink>
        <a:srgbClr val="0000FF"/>
      </a:hlink>
      <a:folHlink>
        <a:srgbClr val="800080"/>
      </a:folHlink>
    </a:clrScheme>
    <a:fontScheme name="Vito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0</TotalTime>
  <Words>151</Words>
  <Application>Microsoft Office PowerPoint</Application>
  <PresentationFormat>Diavoorstelling (16:9)</PresentationFormat>
  <Paragraphs>69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VITO_2017</vt:lpstr>
      <vt:lpstr>Terugkommoment 1</vt:lpstr>
      <vt:lpstr>Inleiding</vt:lpstr>
      <vt:lpstr>Over vito</vt:lpstr>
      <vt:lpstr>Ondersteuning + situering</vt:lpstr>
      <vt:lpstr>Stageopdracht</vt:lpstr>
      <vt:lpstr>Plan van aanpak</vt:lpstr>
      <vt:lpstr>plan van aanpak</vt:lpstr>
      <vt:lpstr>Multitenancy</vt:lpstr>
      <vt:lpstr>DMZ</vt:lpstr>
      <vt:lpstr>High availability</vt:lpstr>
      <vt:lpstr>Autoscaling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PVA</dc:title>
  <dc:creator>Dierickx Alessandro</dc:creator>
  <cp:lastModifiedBy>Alessandro Dierickx</cp:lastModifiedBy>
  <cp:revision>24</cp:revision>
  <dcterms:created xsi:type="dcterms:W3CDTF">2021-03-15T08:43:16Z</dcterms:created>
  <dcterms:modified xsi:type="dcterms:W3CDTF">2021-03-23T07:44:16Z</dcterms:modified>
</cp:coreProperties>
</file>